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59F13FA-4D33-4CD8-A4B7-30CF8D569128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DFCF0DB-3349-4242-B404-19DC0FF82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cn-nadejda.kmr.socinfo.ru/" TargetMode="External"/><Relationship Id="rId2" Type="http://schemas.openxmlformats.org/officeDocument/2006/relationships/hyperlink" Target="http://belsoc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lovorn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Информационное сопровождение  о ходе реализации национального проекта «Демография»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1747" y="571480"/>
            <a:ext cx="893225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Информационные материалы о проведенных мероприятиях размещаются на сайтах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Управления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  <a:hlinkClick r:id="rId2"/>
              </a:rPr>
              <a:t>http://belsoc.ru/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подведомственных учреждений МКУ «ЦСОН Беловского муниципального района» https://belcson.ru/,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МКУ «СРЦН «Надежда» Беловского муниципального района»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  <a:hlinkClick r:id="rId3"/>
              </a:rPr>
              <a:t>https://srcn-nadejda.kmr.socinfo.ru/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районной газете "Сельские зори", а также направляются для размещения на сайт департамента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социальной защиты населения Кемеровской области  http://www.dsznko.ru/, на страницах в социальных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сетях в группе «Про жизнь 42»,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администрации Беловского муниципального района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  <a:hlinkClick r:id="rId4"/>
              </a:rPr>
              <a:t>http://www.belovorn.ru/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1747" y="714356"/>
            <a:ext cx="893225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В период реализации национального проекта: </a:t>
            </a:r>
          </a:p>
          <a:p>
            <a:r>
              <a:rPr lang="ru-RU" sz="2800" dirty="0"/>
              <a:t> 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на </a:t>
            </a:r>
            <a:r>
              <a:rPr lang="ru-RU" sz="2800" dirty="0"/>
              <a:t>сайтах Управления и подведомственных учреждений были размещено 49 публикаций о реализации национального проекта «Демография</a:t>
            </a:r>
            <a:r>
              <a:rPr lang="ru-RU" sz="2800" dirty="0" smtClean="0"/>
              <a:t>»;</a:t>
            </a:r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24  </a:t>
            </a:r>
            <a:r>
              <a:rPr lang="ru-RU" sz="2800" dirty="0"/>
              <a:t>статьи в газете « Сельские зори</a:t>
            </a:r>
            <a:r>
              <a:rPr lang="ru-RU" sz="2800" dirty="0" smtClean="0"/>
              <a:t>»;</a:t>
            </a:r>
          </a:p>
          <a:p>
            <a:pPr>
              <a:buFontTx/>
              <a:buChar char="-"/>
            </a:pPr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в </a:t>
            </a:r>
            <a:r>
              <a:rPr lang="ru-RU" sz="2800" dirty="0"/>
              <a:t>группе «Про жизнь 42» - 42</a:t>
            </a:r>
            <a:r>
              <a:rPr lang="ru-RU" sz="2800" dirty="0" smtClean="0"/>
              <a:t>;</a:t>
            </a:r>
          </a:p>
          <a:p>
            <a:pPr>
              <a:buFontTx/>
              <a:buChar char="-"/>
            </a:pPr>
            <a:endParaRPr lang="ru-RU" sz="2800" dirty="0"/>
          </a:p>
          <a:p>
            <a:r>
              <a:rPr lang="ru-RU" sz="2800" dirty="0"/>
              <a:t>- 3 статьи на сайте Администрации Беловского муниципального района;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229600" cy="221457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</a:t>
            </a:r>
            <a:br>
              <a:rPr lang="ru-RU" sz="8800" dirty="0" smtClean="0"/>
            </a:br>
            <a:r>
              <a:rPr lang="ru-RU" sz="8800" dirty="0" smtClean="0"/>
              <a:t>ЗА</a:t>
            </a:r>
            <a:br>
              <a:rPr lang="ru-RU" sz="8800" dirty="0" smtClean="0"/>
            </a:br>
            <a:r>
              <a:rPr lang="ru-RU" sz="8800" dirty="0" smtClean="0"/>
              <a:t>ВНИМАНИЕ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</TotalTime>
  <Words>90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              Информационное сопровождение  о ходе реализации национального проекта «Демография» 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сопровождение  о ходе реализации национального проекта «Демография»</dc:title>
  <dc:creator>Админ</dc:creator>
  <cp:lastModifiedBy>Админ</cp:lastModifiedBy>
  <cp:revision>3</cp:revision>
  <dcterms:created xsi:type="dcterms:W3CDTF">2019-11-15T01:47:54Z</dcterms:created>
  <dcterms:modified xsi:type="dcterms:W3CDTF">2019-11-15T02:03:41Z</dcterms:modified>
</cp:coreProperties>
</file>